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20/05/2022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2012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stin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proom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sarps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thend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chip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jazz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farm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thorn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stop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truck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pib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jump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lords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kigh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girst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baim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yune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flods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strom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splaw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fair</a:t>
            </a: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vus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flute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goat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shine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crept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shrubs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scrap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stroke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turnip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waiting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yop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portrait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elt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desh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chab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poil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queep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45</Words>
  <Application>Microsoft Office PowerPoint</Application>
  <PresentationFormat>Widescreen</PresentationFormat>
  <Paragraphs>40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2012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9</cp:revision>
  <dcterms:created xsi:type="dcterms:W3CDTF">2022-05-20T10:20:50Z</dcterms:created>
  <dcterms:modified xsi:type="dcterms:W3CDTF">2022-05-20T10:49:32Z</dcterms:modified>
</cp:coreProperties>
</file>