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4" r:id="rId39"/>
    <p:sldId id="295" r:id="rId40"/>
    <p:sldId id="296" r:id="rId4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4377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  <p:ext uri="{1BD7E111-0CB8-44D6-8891-C1BB2F81B7CC}">
      <p1710:readonlyRecommended xmlns:p1710="http://schemas.microsoft.com/office/powerpoint/2017/10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119" d="100"/>
          <a:sy n="119" d="100"/>
        </p:scale>
        <p:origin x="96" y="3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1202AC-E74C-4D54-9B9B-E065A2F4371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D9487C3-9D86-4837-8D60-B6A2B67E388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BE6793-152E-473A-A898-0A70E5A551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9091B-F0D2-4A70-902C-9A825C98FA5F}" type="datetimeFigureOut">
              <a:rPr lang="en-GB" smtClean="0"/>
              <a:t>20/05/2022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FDB969-09F3-41F4-BDA3-A9F3C6D23F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A8EF08-4BB6-4151-8CB0-93D96A52EB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8720D-2A27-4F3C-A876-02FBA8FD02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12245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5762FA-294F-47F8-8050-F28A30D1D9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8DE39AE-2718-427F-9C12-18E5C5D9726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EBFCA3-36EA-4F68-A4E0-B53FCC922B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9091B-F0D2-4A70-902C-9A825C98FA5F}" type="datetimeFigureOut">
              <a:rPr lang="en-GB" smtClean="0"/>
              <a:t>20/05/2022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C1125A-C7D4-44C3-B5FE-A6FBB98097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27BA63-D357-437B-B7E6-6E3BFE3326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8720D-2A27-4F3C-A876-02FBA8FD02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93105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AAC772-3254-4166-9486-1FB76C0B53B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B046D38-6080-49FD-A530-4C7FD8B4707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3250BC-06F2-4D1A-88FA-B91DE6A8AF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9091B-F0D2-4A70-902C-9A825C98FA5F}" type="datetimeFigureOut">
              <a:rPr lang="en-GB" smtClean="0"/>
              <a:t>20/05/2022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7F836C-E92A-4C53-8B4A-7F29C988DD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627BEA-E702-46E2-BACB-A963F9C14B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8720D-2A27-4F3C-A876-02FBA8FD02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75932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C56B0F-FBA5-45F7-AF38-111765F2F2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50B5B6-267B-4BD2-BEED-C8D81CA4B5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16B81B-9AA6-4C3B-984E-FB7D9C7912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9091B-F0D2-4A70-902C-9A825C98FA5F}" type="datetimeFigureOut">
              <a:rPr lang="en-GB" smtClean="0"/>
              <a:t>20/05/2022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4F28C4B-B5ED-47EC-8B0F-308281362F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06648E-A382-4962-8930-5E1F68EDF7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8720D-2A27-4F3C-A876-02FBA8FD02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955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CBDECB-1CF0-48CD-B637-86E0737BF9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4C0B190-32CA-4467-A7EC-0A7EF7DE4D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4C20FF-B1ED-4FDC-969F-D55FFEDFFD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9091B-F0D2-4A70-902C-9A825C98FA5F}" type="datetimeFigureOut">
              <a:rPr lang="en-GB" smtClean="0"/>
              <a:t>20/05/2022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9C228E-E131-4DD3-9688-A8DAC10D39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08035B-07C1-41A5-B966-D05359C943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8720D-2A27-4F3C-A876-02FBA8FD02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25561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7901DA-8384-4A73-9604-5E5C95C356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411F71-6334-4205-A1DE-EEE6FEFFE24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9713F68-6364-45AB-8D08-CB0C28DB4F1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87937F1-2AD1-41A7-84C5-5B2F65ED5A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9091B-F0D2-4A70-902C-9A825C98FA5F}" type="datetimeFigureOut">
              <a:rPr lang="en-GB" smtClean="0"/>
              <a:t>20/05/2022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285B12A-1723-4656-A7D1-DE9E5B6690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4D23E69-D3B0-4311-A237-49226D47B3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8720D-2A27-4F3C-A876-02FBA8FD02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12954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F02D51-7459-4659-B03A-DC660D0496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2F70316-3B75-4F03-B34A-CCCB6BBA00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EBD2C1-308A-4C7D-BDC5-08D55330CBD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14ECDE9-5B08-4131-8B6A-C5A1227824E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9B8F855-52C2-4B94-AC9C-81B7F214060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30C02BA-020E-4C1D-AA70-486435E856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9091B-F0D2-4A70-902C-9A825C98FA5F}" type="datetimeFigureOut">
              <a:rPr lang="en-GB" smtClean="0"/>
              <a:t>20/05/2022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BB15805-7E4D-42E5-99B5-EB816469D9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76CACA9-27C6-4320-8E75-728FE72B0C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8720D-2A27-4F3C-A876-02FBA8FD02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83954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C741B1-4F6D-4946-B471-196E536076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1FA5372-23E4-4BA2-BE61-1C0336F286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9091B-F0D2-4A70-902C-9A825C98FA5F}" type="datetimeFigureOut">
              <a:rPr lang="en-GB" smtClean="0"/>
              <a:t>20/05/2022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47EE565-880E-4524-BE1C-AE2C0B7664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BECD2F7-E279-4D02-9E55-4A4AE051F4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8720D-2A27-4F3C-A876-02FBA8FD02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20694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01D43B5-6E3A-498A-AAEA-FD9DD364A1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9091B-F0D2-4A70-902C-9A825C98FA5F}" type="datetimeFigureOut">
              <a:rPr lang="en-GB" smtClean="0"/>
              <a:t>20/05/2022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16CDC01-EC73-4459-97CE-0477FA27DA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3FB289A-6AD3-4C32-BD4D-6E68D76BCC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8720D-2A27-4F3C-A876-02FBA8FD02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67058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4B7BF1-16A4-4793-90FF-6493A9702D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D61900-C5C0-408B-ABE4-4524DE452C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C26195D-9E10-4337-B493-5D6C4967037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947A0D1-D333-4B82-B446-AEC0D756B5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9091B-F0D2-4A70-902C-9A825C98FA5F}" type="datetimeFigureOut">
              <a:rPr lang="en-GB" smtClean="0"/>
              <a:t>20/05/2022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9458B6-CD13-484C-B75A-A89A7BFE5F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91A8ED9-83A7-4222-A1B8-DE23E38BAD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8720D-2A27-4F3C-A876-02FBA8FD02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16710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55D8B3-665A-4CFB-BE3A-8D92F124F6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741A975-03F0-4BC2-A5EE-AC0EE67E912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BDDFEC6-C343-4937-9C9F-44800B7AA12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1CE2F33-467D-4EA8-B021-7FCE3B92D1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9091B-F0D2-4A70-902C-9A825C98FA5F}" type="datetimeFigureOut">
              <a:rPr lang="en-GB" smtClean="0"/>
              <a:t>20/05/2022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5B0176-79DE-4B41-BAA3-72A6D13937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566BAC3-EAC5-4832-B7CB-CBA3F4FEBB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8720D-2A27-4F3C-A876-02FBA8FD02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0806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F691C16-DC6D-456D-9D60-0B39E477D9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BC14D46-4885-4810-891B-409FAC1F2D2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4A03DC-52DB-41AB-8976-05AAE3A3AD8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C9091B-F0D2-4A70-902C-9A825C98FA5F}" type="datetimeFigureOut">
              <a:rPr lang="en-GB" smtClean="0"/>
              <a:t>20/05/2022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C3CA7E-926D-4D7F-AD19-5DE03958FC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012AA2-8D52-4F1B-98E3-3F077CBD5A6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C8720D-2A27-4F3C-A876-02FBA8FD02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42445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6CCDA3-89C3-45A0-BAE4-FD22AAD2F18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9661"/>
            <a:ext cx="9144000" cy="2258678"/>
          </a:xfrm>
        </p:spPr>
        <p:txBody>
          <a:bodyPr>
            <a:normAutofit fontScale="90000"/>
          </a:bodyPr>
          <a:lstStyle/>
          <a:p>
            <a:r>
              <a:rPr lang="en-GB" sz="8900" dirty="0">
                <a:solidFill>
                  <a:schemeClr val="bg1"/>
                </a:solidFill>
                <a:latin typeface="Sassoon Sans Std Medium" panose="020B0703020103030203" pitchFamily="34" charset="0"/>
              </a:rPr>
              <a:t>2012</a:t>
            </a:r>
            <a:br>
              <a:rPr lang="en-GB" dirty="0">
                <a:solidFill>
                  <a:schemeClr val="bg1"/>
                </a:solidFill>
                <a:latin typeface="Sassoon Sans Std Medium" panose="020B0703020103030203" pitchFamily="34" charset="0"/>
              </a:rPr>
            </a:br>
            <a:br>
              <a:rPr lang="en-GB" dirty="0">
                <a:solidFill>
                  <a:schemeClr val="bg1"/>
                </a:solidFill>
                <a:latin typeface="Sassoon Sans Std Medium" panose="020B0703020103030203" pitchFamily="34" charset="0"/>
              </a:rPr>
            </a:br>
            <a:r>
              <a:rPr lang="en-GB" dirty="0">
                <a:solidFill>
                  <a:schemeClr val="bg1"/>
                </a:solidFill>
                <a:latin typeface="Sassoon Sans Std Medium" panose="020B0703020103030203" pitchFamily="34" charset="0"/>
              </a:rPr>
              <a:t>Phonics Screening Test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3BFFF77-ED82-43EE-9920-FF40CCEEC91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933854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D63783D0-A345-4294-9477-22739E6B42CD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 err="1">
                <a:latin typeface="Sassoon Sans Slope Std Medium" panose="020B07030201030A0203" pitchFamily="34" charset="0"/>
              </a:rPr>
              <a:t>stin</a:t>
            </a:r>
            <a:endParaRPr lang="en-GB" sz="12000" dirty="0">
              <a:latin typeface="Sassoon Sans Slope Std Medium" panose="020B07030201030A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28500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5E9DFEC1-6758-4FF8-8C47-160F35799878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 err="1">
                <a:latin typeface="Sassoon Sans Slope Std Medium" panose="020B07030201030A0203" pitchFamily="34" charset="0"/>
              </a:rPr>
              <a:t>proom</a:t>
            </a:r>
            <a:endParaRPr lang="en-GB" sz="12000" dirty="0">
              <a:latin typeface="Sassoon Sans Slope Std Medium" panose="020B07030201030A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301739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37DED205-A9AE-48A0-87C9-4C3AFCBEA4A9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 err="1">
                <a:latin typeface="Sassoon Sans Slope Std Medium" panose="020B07030201030A0203" pitchFamily="34" charset="0"/>
              </a:rPr>
              <a:t>sarps</a:t>
            </a:r>
            <a:endParaRPr lang="en-GB" sz="12000" dirty="0">
              <a:latin typeface="Sassoon Sans Slope Std Medium" panose="020B07030201030A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542398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6EB263FE-3FD1-41C4-8F09-A0C187B4236C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 err="1">
                <a:latin typeface="Sassoon Sans Slope Std Medium" panose="020B07030201030A0203" pitchFamily="34" charset="0"/>
              </a:rPr>
              <a:t>thend</a:t>
            </a:r>
            <a:endParaRPr lang="en-GB" sz="12000" dirty="0">
              <a:latin typeface="Sassoon Sans Slope Std Medium" panose="020B07030201030A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344709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D8DA0190-7BF7-4CBB-A140-6E74AA72B9EC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>
                <a:latin typeface="Sassoon Sans Slope Std Medium" panose="020B07030201030A0203" pitchFamily="34" charset="0"/>
              </a:rPr>
              <a:t>chip</a:t>
            </a:r>
          </a:p>
        </p:txBody>
      </p:sp>
    </p:spTree>
    <p:extLst>
      <p:ext uri="{BB962C8B-B14F-4D97-AF65-F5344CB8AC3E}">
        <p14:creationId xmlns:p14="http://schemas.microsoft.com/office/powerpoint/2010/main" val="344976067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59EF2F2C-AC49-4CC0-8842-E88C3DE21CA4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>
                <a:latin typeface="Sassoon Sans Slope Std Medium" panose="020B07030201030A0203" pitchFamily="34" charset="0"/>
              </a:rPr>
              <a:t>jazz</a:t>
            </a:r>
          </a:p>
        </p:txBody>
      </p:sp>
    </p:spTree>
    <p:extLst>
      <p:ext uri="{BB962C8B-B14F-4D97-AF65-F5344CB8AC3E}">
        <p14:creationId xmlns:p14="http://schemas.microsoft.com/office/powerpoint/2010/main" val="176665619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C690CD72-43C2-48D4-9209-D15D51E5BE08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>
                <a:latin typeface="Sassoon Sans Slope Std Medium" panose="020B07030201030A0203" pitchFamily="34" charset="0"/>
              </a:rPr>
              <a:t>farm</a:t>
            </a:r>
          </a:p>
        </p:txBody>
      </p:sp>
    </p:spTree>
    <p:extLst>
      <p:ext uri="{BB962C8B-B14F-4D97-AF65-F5344CB8AC3E}">
        <p14:creationId xmlns:p14="http://schemas.microsoft.com/office/powerpoint/2010/main" val="40928628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0FD8FBA7-DEB6-4ED9-A5DC-68320A13789A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>
                <a:latin typeface="Sassoon Sans Slope Std Medium" panose="020B07030201030A0203" pitchFamily="34" charset="0"/>
              </a:rPr>
              <a:t>thorn</a:t>
            </a:r>
          </a:p>
        </p:txBody>
      </p:sp>
    </p:spTree>
    <p:extLst>
      <p:ext uri="{BB962C8B-B14F-4D97-AF65-F5344CB8AC3E}">
        <p14:creationId xmlns:p14="http://schemas.microsoft.com/office/powerpoint/2010/main" val="311694804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A99BCD58-5D66-4EDB-B5CC-AA52AC713AE1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>
                <a:latin typeface="Sassoon Sans Slope Std Medium" panose="020B07030201030A0203" pitchFamily="34" charset="0"/>
              </a:rPr>
              <a:t>stop</a:t>
            </a:r>
          </a:p>
        </p:txBody>
      </p:sp>
    </p:spTree>
    <p:extLst>
      <p:ext uri="{BB962C8B-B14F-4D97-AF65-F5344CB8AC3E}">
        <p14:creationId xmlns:p14="http://schemas.microsoft.com/office/powerpoint/2010/main" val="264534399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DCCF1EF7-7B12-4BE7-83E6-EF5AE06F7E91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>
                <a:latin typeface="Sassoon Sans Slope Std Medium" panose="020B07030201030A0203" pitchFamily="34" charset="0"/>
              </a:rPr>
              <a:t>truck</a:t>
            </a:r>
          </a:p>
        </p:txBody>
      </p:sp>
    </p:spTree>
    <p:extLst>
      <p:ext uri="{BB962C8B-B14F-4D97-AF65-F5344CB8AC3E}">
        <p14:creationId xmlns:p14="http://schemas.microsoft.com/office/powerpoint/2010/main" val="42727680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22E6EE3E-0062-4012-AC59-345AE16D21C8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 err="1">
                <a:latin typeface="Sassoon Sans Slope Std Medium" panose="020B07030201030A0203" pitchFamily="34" charset="0"/>
              </a:rPr>
              <a:t>pib</a:t>
            </a:r>
            <a:endParaRPr lang="en-GB" sz="12000" dirty="0">
              <a:latin typeface="Sassoon Sans Slope Std Medium" panose="020B07030201030A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869447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B0A0149D-4E21-41BB-A555-E6F9941A2473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>
                <a:latin typeface="Sassoon Sans Slope Std Medium" panose="020B07030201030A0203" pitchFamily="34" charset="0"/>
              </a:rPr>
              <a:t>jump</a:t>
            </a:r>
          </a:p>
        </p:txBody>
      </p:sp>
    </p:spTree>
    <p:extLst>
      <p:ext uri="{BB962C8B-B14F-4D97-AF65-F5344CB8AC3E}">
        <p14:creationId xmlns:p14="http://schemas.microsoft.com/office/powerpoint/2010/main" val="91891722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17169C15-81D5-45C0-BDDA-F88C536CF022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>
                <a:latin typeface="Sassoon Sans Slope Std Medium" panose="020B07030201030A0203" pitchFamily="34" charset="0"/>
              </a:rPr>
              <a:t>lords</a:t>
            </a:r>
          </a:p>
        </p:txBody>
      </p:sp>
    </p:spTree>
    <p:extLst>
      <p:ext uri="{BB962C8B-B14F-4D97-AF65-F5344CB8AC3E}">
        <p14:creationId xmlns:p14="http://schemas.microsoft.com/office/powerpoint/2010/main" val="188727213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BFA67536-2589-4D26-B230-22DAE03E890C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 err="1">
                <a:latin typeface="Sassoon Sans Slope Std Medium" panose="020B07030201030A0203" pitchFamily="34" charset="0"/>
              </a:rPr>
              <a:t>kigh</a:t>
            </a:r>
            <a:endParaRPr lang="en-GB" sz="12000" dirty="0">
              <a:latin typeface="Sassoon Sans Slope Std Medium" panose="020B07030201030A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332771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2F565A84-F8DB-42D1-AE26-725C1A51DEA5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 err="1">
                <a:latin typeface="Sassoon Sans Slope Std Medium" panose="020B07030201030A0203" pitchFamily="34" charset="0"/>
              </a:rPr>
              <a:t>girst</a:t>
            </a:r>
            <a:endParaRPr lang="en-GB" sz="12000" dirty="0">
              <a:latin typeface="Sassoon Sans Slope Std Medium" panose="020B07030201030A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965355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53B3F289-308A-4701-82F4-172B8ACE271A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 err="1">
                <a:latin typeface="Sassoon Sans Slope Std Medium" panose="020B07030201030A0203" pitchFamily="34" charset="0"/>
              </a:rPr>
              <a:t>baim</a:t>
            </a:r>
            <a:endParaRPr lang="en-GB" sz="12000" dirty="0">
              <a:latin typeface="Sassoon Sans Slope Std Medium" panose="020B07030201030A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705820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540A6925-E683-40BC-8197-343C00C12033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 err="1">
                <a:latin typeface="Sassoon Sans Slope Std Medium" panose="020B07030201030A0203" pitchFamily="34" charset="0"/>
              </a:rPr>
              <a:t>yune</a:t>
            </a:r>
            <a:endParaRPr lang="en-GB" sz="12000" dirty="0">
              <a:latin typeface="Sassoon Sans Slope Std Medium" panose="020B07030201030A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411368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3158AD7A-C140-49B9-ABB0-F423AA2D81CD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 err="1">
                <a:latin typeface="Sassoon Sans Slope Std Medium" panose="020B07030201030A0203" pitchFamily="34" charset="0"/>
              </a:rPr>
              <a:t>flods</a:t>
            </a:r>
            <a:endParaRPr lang="en-GB" sz="12000" dirty="0">
              <a:latin typeface="Sassoon Sans Slope Std Medium" panose="020B07030201030A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754226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B791A3B6-F087-4C9A-BCA5-2503719F89FA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 err="1">
                <a:latin typeface="Sassoon Sans Slope Std Medium" panose="020B07030201030A0203" pitchFamily="34" charset="0"/>
              </a:rPr>
              <a:t>strom</a:t>
            </a:r>
            <a:endParaRPr lang="en-GB" sz="12000" dirty="0">
              <a:latin typeface="Sassoon Sans Slope Std Medium" panose="020B07030201030A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269416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812B6056-2DB3-446B-A9B1-70EADA665C3F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 err="1">
                <a:latin typeface="Sassoon Sans Slope Std Medium" panose="020B07030201030A0203" pitchFamily="34" charset="0"/>
              </a:rPr>
              <a:t>splaw</a:t>
            </a:r>
            <a:endParaRPr lang="en-GB" sz="12000" dirty="0">
              <a:latin typeface="Sassoon Sans Slope Std Medium" panose="020B07030201030A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501126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CC9EE0E1-2EE6-46BF-AC9A-9A1BF28EE8E0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>
                <a:latin typeface="Sassoon Sans Slope Std Medium" panose="020B07030201030A0203" pitchFamily="34" charset="0"/>
              </a:rPr>
              <a:t>fair</a:t>
            </a:r>
          </a:p>
        </p:txBody>
      </p:sp>
    </p:spTree>
    <p:extLst>
      <p:ext uri="{BB962C8B-B14F-4D97-AF65-F5344CB8AC3E}">
        <p14:creationId xmlns:p14="http://schemas.microsoft.com/office/powerpoint/2010/main" val="29688532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80C5511C-28EB-4243-B903-54B44AE0E500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 err="1">
                <a:latin typeface="Sassoon Sans Slope Std Medium" panose="020B07030201030A0203" pitchFamily="34" charset="0"/>
              </a:rPr>
              <a:t>vus</a:t>
            </a:r>
            <a:endParaRPr lang="en-GB" sz="12000" dirty="0">
              <a:latin typeface="Sassoon Sans Slope Std Medium" panose="020B07030201030A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653199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3095A85A-664B-4F00-B540-A627A18B97EE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>
                <a:latin typeface="Sassoon Sans Slope Std Medium" panose="020B07030201030A0203" pitchFamily="34" charset="0"/>
              </a:rPr>
              <a:t>flute</a:t>
            </a:r>
          </a:p>
        </p:txBody>
      </p:sp>
    </p:spTree>
    <p:extLst>
      <p:ext uri="{BB962C8B-B14F-4D97-AF65-F5344CB8AC3E}">
        <p14:creationId xmlns:p14="http://schemas.microsoft.com/office/powerpoint/2010/main" val="156647540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618F2113-0437-466F-AE19-518D781CAA7C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>
                <a:latin typeface="Sassoon Sans Slope Std Medium" panose="020B07030201030A0203" pitchFamily="34" charset="0"/>
              </a:rPr>
              <a:t>goat</a:t>
            </a:r>
          </a:p>
        </p:txBody>
      </p:sp>
    </p:spTree>
    <p:extLst>
      <p:ext uri="{BB962C8B-B14F-4D97-AF65-F5344CB8AC3E}">
        <p14:creationId xmlns:p14="http://schemas.microsoft.com/office/powerpoint/2010/main" val="359728638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55D482E1-F999-4CB9-837D-4EA000DA75B5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>
                <a:latin typeface="Sassoon Sans Slope Std Medium" panose="020B07030201030A0203" pitchFamily="34" charset="0"/>
              </a:rPr>
              <a:t>shine</a:t>
            </a:r>
          </a:p>
        </p:txBody>
      </p:sp>
    </p:spTree>
    <p:extLst>
      <p:ext uri="{BB962C8B-B14F-4D97-AF65-F5344CB8AC3E}">
        <p14:creationId xmlns:p14="http://schemas.microsoft.com/office/powerpoint/2010/main" val="215627376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623F856C-337C-4E0D-9922-C59F86A70B21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>
                <a:latin typeface="Sassoon Sans Slope Std Medium" panose="020B07030201030A0203" pitchFamily="34" charset="0"/>
              </a:rPr>
              <a:t>crept</a:t>
            </a:r>
          </a:p>
        </p:txBody>
      </p:sp>
    </p:spTree>
    <p:extLst>
      <p:ext uri="{BB962C8B-B14F-4D97-AF65-F5344CB8AC3E}">
        <p14:creationId xmlns:p14="http://schemas.microsoft.com/office/powerpoint/2010/main" val="108975009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B26A7D4E-92C6-4AD0-B20D-36D4880B186D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>
                <a:latin typeface="Sassoon Sans Slope Std Medium" panose="020B07030201030A0203" pitchFamily="34" charset="0"/>
              </a:rPr>
              <a:t>shrubs</a:t>
            </a:r>
          </a:p>
        </p:txBody>
      </p:sp>
    </p:spTree>
    <p:extLst>
      <p:ext uri="{BB962C8B-B14F-4D97-AF65-F5344CB8AC3E}">
        <p14:creationId xmlns:p14="http://schemas.microsoft.com/office/powerpoint/2010/main" val="346939612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3E95F679-5981-4648-A98B-99C19E099EF4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>
                <a:latin typeface="Sassoon Sans Slope Std Medium" panose="020B07030201030A0203" pitchFamily="34" charset="0"/>
              </a:rPr>
              <a:t>scrap</a:t>
            </a:r>
          </a:p>
        </p:txBody>
      </p:sp>
    </p:spTree>
    <p:extLst>
      <p:ext uri="{BB962C8B-B14F-4D97-AF65-F5344CB8AC3E}">
        <p14:creationId xmlns:p14="http://schemas.microsoft.com/office/powerpoint/2010/main" val="227941840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142BA354-A7B4-4280-8CCB-E6BB45704879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>
                <a:latin typeface="Sassoon Sans Slope Std Medium" panose="020B07030201030A0203" pitchFamily="34" charset="0"/>
              </a:rPr>
              <a:t>stroke</a:t>
            </a:r>
          </a:p>
        </p:txBody>
      </p:sp>
    </p:spTree>
    <p:extLst>
      <p:ext uri="{BB962C8B-B14F-4D97-AF65-F5344CB8AC3E}">
        <p14:creationId xmlns:p14="http://schemas.microsoft.com/office/powerpoint/2010/main" val="162332536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A106AC1B-4F31-40D8-8353-6A082CFDC5E7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>
                <a:latin typeface="Sassoon Sans Slope Std Medium" panose="020B07030201030A0203" pitchFamily="34" charset="0"/>
              </a:rPr>
              <a:t>index</a:t>
            </a:r>
          </a:p>
        </p:txBody>
      </p:sp>
    </p:spTree>
    <p:extLst>
      <p:ext uri="{BB962C8B-B14F-4D97-AF65-F5344CB8AC3E}">
        <p14:creationId xmlns:p14="http://schemas.microsoft.com/office/powerpoint/2010/main" val="340053420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5A50ACFA-9744-46CB-A68E-95512A51C35E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>
                <a:latin typeface="Sassoon Sans Slope Std Medium" panose="020B07030201030A0203" pitchFamily="34" charset="0"/>
              </a:rPr>
              <a:t>turnip</a:t>
            </a:r>
          </a:p>
        </p:txBody>
      </p:sp>
    </p:spTree>
    <p:extLst>
      <p:ext uri="{BB962C8B-B14F-4D97-AF65-F5344CB8AC3E}">
        <p14:creationId xmlns:p14="http://schemas.microsoft.com/office/powerpoint/2010/main" val="3033577593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B352C651-637D-4F1F-B24F-2ADEB438F48A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>
                <a:latin typeface="Sassoon Sans Slope Std Medium" panose="020B07030201030A0203" pitchFamily="34" charset="0"/>
              </a:rPr>
              <a:t>waiting</a:t>
            </a:r>
          </a:p>
        </p:txBody>
      </p:sp>
    </p:spTree>
    <p:extLst>
      <p:ext uri="{BB962C8B-B14F-4D97-AF65-F5344CB8AC3E}">
        <p14:creationId xmlns:p14="http://schemas.microsoft.com/office/powerpoint/2010/main" val="8012250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9F484B14-54F7-4178-883B-789B42B261DA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 err="1">
                <a:latin typeface="Sassoon Sans Slope Std Medium" panose="020B07030201030A0203" pitchFamily="34" charset="0"/>
              </a:rPr>
              <a:t>yop</a:t>
            </a:r>
            <a:endParaRPr lang="en-GB" sz="12000" dirty="0">
              <a:latin typeface="Sassoon Sans Slope Std Medium" panose="020B07030201030A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9436852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7FF50224-FA30-4A47-AEE3-490CF8803FBE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>
                <a:latin typeface="Sassoon Sans Slope Std Medium" panose="020B07030201030A0203" pitchFamily="34" charset="0"/>
              </a:rPr>
              <a:t>portrait</a:t>
            </a:r>
          </a:p>
        </p:txBody>
      </p:sp>
    </p:spTree>
    <p:extLst>
      <p:ext uri="{BB962C8B-B14F-4D97-AF65-F5344CB8AC3E}">
        <p14:creationId xmlns:p14="http://schemas.microsoft.com/office/powerpoint/2010/main" val="10975931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277F5E0A-E406-4A41-AC74-62DCE0ACFF10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 err="1">
                <a:latin typeface="Sassoon Sans Slope Std Medium" panose="020B07030201030A0203" pitchFamily="34" charset="0"/>
              </a:rPr>
              <a:t>elt</a:t>
            </a:r>
            <a:endParaRPr lang="en-GB" sz="12000" dirty="0">
              <a:latin typeface="Sassoon Sans Slope Std Medium" panose="020B07030201030A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22233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9BB6F5AF-C4A7-48F2-B222-936C539831FD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 err="1">
                <a:latin typeface="Sassoon Sans Slope Std Medium" panose="020B07030201030A0203" pitchFamily="34" charset="0"/>
              </a:rPr>
              <a:t>desh</a:t>
            </a:r>
            <a:endParaRPr lang="en-GB" sz="12000" dirty="0">
              <a:latin typeface="Sassoon Sans Slope Std Medium" panose="020B07030201030A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2019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D3B00424-620A-4FEC-8EB6-68952E69E9C7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 err="1">
                <a:latin typeface="Sassoon Sans Slope Std Medium" panose="020B07030201030A0203" pitchFamily="34" charset="0"/>
              </a:rPr>
              <a:t>chab</a:t>
            </a:r>
            <a:endParaRPr lang="en-GB" sz="12000" dirty="0">
              <a:latin typeface="Sassoon Sans Slope Std Medium" panose="020B07030201030A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31466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6ADB9CB3-DC54-4B9F-B81D-067C782F2222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 err="1">
                <a:latin typeface="Sassoon Sans Slope Std Medium" panose="020B07030201030A0203" pitchFamily="34" charset="0"/>
              </a:rPr>
              <a:t>poil</a:t>
            </a:r>
            <a:endParaRPr lang="en-GB" sz="12000" dirty="0">
              <a:latin typeface="Sassoon Sans Slope Std Medium" panose="020B07030201030A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11183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F9833890-A642-43FF-B9BC-7A57F733F18C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 err="1">
                <a:latin typeface="Sassoon Sans Slope Std Medium" panose="020B07030201030A0203" pitchFamily="34" charset="0"/>
              </a:rPr>
              <a:t>queep</a:t>
            </a:r>
            <a:endParaRPr lang="en-GB" sz="12000" dirty="0">
              <a:latin typeface="Sassoon Sans Slope Std Medium" panose="020B07030201030A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98823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45</Words>
  <Application>Microsoft Office PowerPoint</Application>
  <PresentationFormat>Widescreen</PresentationFormat>
  <Paragraphs>40</Paragraphs>
  <Slides>40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6" baseType="lpstr">
      <vt:lpstr>Arial</vt:lpstr>
      <vt:lpstr>Calibri</vt:lpstr>
      <vt:lpstr>Calibri Light</vt:lpstr>
      <vt:lpstr>Sassoon Sans Slope Std Medium</vt:lpstr>
      <vt:lpstr>Sassoon Sans Std Medium</vt:lpstr>
      <vt:lpstr>Office Theme</vt:lpstr>
      <vt:lpstr>2012  Phonics Screening Test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2012 Phonics Screening Test</dc:title>
  <dc:creator>Exam Ninja</dc:creator>
  <cp:lastModifiedBy>Joshua Geake</cp:lastModifiedBy>
  <cp:revision>9</cp:revision>
  <dcterms:created xsi:type="dcterms:W3CDTF">2022-05-20T10:20:50Z</dcterms:created>
  <dcterms:modified xsi:type="dcterms:W3CDTF">2022-05-20T10:49:32Z</dcterms:modified>
</cp:coreProperties>
</file>