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97" r:id="rId20"/>
    <p:sldId id="274" r:id="rId21"/>
    <p:sldId id="298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2014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frem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cloin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bulm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harnd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doom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short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freed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dress</a:t>
            </a:r>
          </a:p>
        </p:txBody>
      </p:sp>
    </p:spTree>
    <p:extLst>
      <p:ext uri="{BB962C8B-B14F-4D97-AF65-F5344CB8AC3E}">
        <p14:creationId xmlns:p14="http://schemas.microsoft.com/office/powerpoint/2010/main" val="74890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vol</a:t>
            </a: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fund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think</a:t>
            </a:r>
          </a:p>
        </p:txBody>
      </p:sp>
    </p:spTree>
    <p:extLst>
      <p:ext uri="{BB962C8B-B14F-4D97-AF65-F5344CB8AC3E}">
        <p14:creationId xmlns:p14="http://schemas.microsoft.com/office/powerpoint/2010/main" val="2818296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jair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clain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yewn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tabe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clisk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thrand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strad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scroy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teg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nigh</a:t>
            </a: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brown</a:t>
            </a: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main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rude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drink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crowds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splat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stripe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comic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giving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jat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pumpkin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fighters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ind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tull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shog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foid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thard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2014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10</cp:revision>
  <dcterms:created xsi:type="dcterms:W3CDTF">2022-05-20T10:20:50Z</dcterms:created>
  <dcterms:modified xsi:type="dcterms:W3CDTF">2022-05-23T15:45:51Z</dcterms:modified>
</cp:coreProperties>
</file>