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2015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plap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froin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melp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heent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shed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long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soil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crab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fresh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fip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wink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shuts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yair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blies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keam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whape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braft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thrant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sprop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straw</a:t>
            </a: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pon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glued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zoom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rice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grand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cloaks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scrap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strike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river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diving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hab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beehive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midnight</a:t>
            </a:r>
          </a:p>
        </p:txBody>
      </p:sp>
    </p:spTree>
    <p:extLst>
      <p:ext uri="{BB962C8B-B14F-4D97-AF65-F5344CB8AC3E}">
        <p14:creationId xmlns:p14="http://schemas.microsoft.com/office/powerpoint/2010/main" val="390341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ulb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dack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chob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nurt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queet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2015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2022-05-23T15:51:03Z</dcterms:modified>
</cp:coreProperties>
</file>