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2016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fraz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criff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haps</a:t>
            </a: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barst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chin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deck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horn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queen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tram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press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lig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self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keeps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jigh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woats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rird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phope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glips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floost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splam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stribe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mep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stair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haunt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lied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wove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drank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treats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scram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stroke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arrow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forest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gax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wishing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brighter</a:t>
            </a:r>
          </a:p>
        </p:txBody>
      </p:sp>
    </p:spTree>
    <p:extLst>
      <p:ext uri="{BB962C8B-B14F-4D97-AF65-F5344CB8AC3E}">
        <p14:creationId xmlns:p14="http://schemas.microsoft.com/office/powerpoint/2010/main" val="404773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emp</a:t>
            </a: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beff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shup</a:t>
            </a: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doil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charb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2016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10</cp:revision>
  <dcterms:created xsi:type="dcterms:W3CDTF">2022-05-20T10:20:50Z</dcterms:created>
  <dcterms:modified xsi:type="dcterms:W3CDTF">2022-05-23T15:59:31Z</dcterms:modified>
</cp:coreProperties>
</file>