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1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2017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glog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blard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disp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murbs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chum</a:t>
            </a: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kick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reef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short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blot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greet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dat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dust</a:t>
            </a: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parks</a:t>
            </a: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tay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sloam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zued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meve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clend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braits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scrug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splue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cag</a:t>
            </a: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high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feast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goal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shape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trunk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groups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2BA354-A7B4-4280-8CCB-E6BB4570487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straw</a:t>
            </a:r>
          </a:p>
        </p:txBody>
      </p:sp>
    </p:spTree>
    <p:extLst>
      <p:ext uri="{BB962C8B-B14F-4D97-AF65-F5344CB8AC3E}">
        <p14:creationId xmlns:p14="http://schemas.microsoft.com/office/powerpoint/2010/main" val="16233253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scribe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rin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chapter</a:t>
            </a:r>
          </a:p>
        </p:txBody>
      </p:sp>
    </p:spTree>
    <p:extLst>
      <p:ext uri="{BB962C8B-B14F-4D97-AF65-F5344CB8AC3E}">
        <p14:creationId xmlns:p14="http://schemas.microsoft.com/office/powerpoint/2010/main" val="10975931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reptiles</a:t>
            </a:r>
          </a:p>
        </p:txBody>
      </p:sp>
    </p:spTree>
    <p:extLst>
      <p:ext uri="{BB962C8B-B14F-4D97-AF65-F5344CB8AC3E}">
        <p14:creationId xmlns:p14="http://schemas.microsoft.com/office/powerpoint/2010/main" val="1793817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ept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jash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quib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coid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quass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46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2017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10</cp:revision>
  <dcterms:created xsi:type="dcterms:W3CDTF">2022-05-20T10:20:50Z</dcterms:created>
  <dcterms:modified xsi:type="dcterms:W3CDTF">2022-05-23T16:05:39Z</dcterms:modified>
</cp:coreProperties>
</file>