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37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58" d="100"/>
          <a:sy n="58" d="100"/>
        </p:scale>
        <p:origin x="90" y="1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202AC-E74C-4D54-9B9B-E065A2F437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D9487C3-9D86-4837-8D60-B6A2B67E38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BE6793-152E-473A-A898-0A70E5A55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FDB969-09F3-41F4-BDA3-A9F3C6D23F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2A8EF08-4BB6-4151-8CB0-93D96A52EB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12245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762FA-294F-47F8-8050-F28A30D1D9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DE39AE-2718-427F-9C12-18E5C5D9726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EBFCA3-36EA-4F68-A4E0-B53FCC922B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C1125A-C7D4-44C3-B5FE-A6FBB9809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27BA63-D357-437B-B7E6-6E3BFE3326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93105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AAAC772-3254-4166-9486-1FB76C0B53B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046D38-6080-49FD-A530-4C7FD8B470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3250BC-06F2-4D1A-88FA-B91DE6A8AF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7F836C-E92A-4C53-8B4A-7F29C988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627BEA-E702-46E2-BACB-A963F9C14B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93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C56B0F-FBA5-45F7-AF38-111765F2F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250B5B6-267B-4BD2-BEED-C8D81CA4B53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16B81B-9AA6-4C3B-984E-FB7D9C791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F28C4B-B5ED-47EC-8B0F-308281362F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6648E-A382-4962-8930-5E1F68EDF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955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CBDECB-1CF0-48CD-B637-86E0737BF9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C0B190-32CA-4467-A7EC-0A7EF7DE4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4C20FF-B1ED-4FDC-969F-D55FFEDFF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9C228E-E131-4DD3-9688-A8DAC10D39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08035B-07C1-41A5-B966-D05359C94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2556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901DA-8384-4A73-9604-5E5C95C356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11F71-6334-4205-A1DE-EEE6FEFFE2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9713F68-6364-45AB-8D08-CB0C28DB4F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7937F1-2AD1-41A7-84C5-5B2F65ED5A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85B12A-1723-4656-A7D1-DE9E5B6690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D23E69-D3B0-4311-A237-49226D47B3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12954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F02D51-7459-4659-B03A-DC660D0496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2F70316-3B75-4F03-B34A-CCCB6BBA00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AEBD2C1-308A-4C7D-BDC5-08D55330CB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14ECDE9-5B08-4131-8B6A-C5A1227824E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8F855-52C2-4B94-AC9C-81B7F21406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30C02BA-020E-4C1D-AA70-486435E856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BB15805-7E4D-42E5-99B5-EB816469D9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76CACA9-27C6-4320-8E75-728FE72B0C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483954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C741B1-4F6D-4946-B471-196E536076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1FA5372-23E4-4BA2-BE61-1C0336F28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7EE565-880E-4524-BE1C-AE2C0B7664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BECD2F7-E279-4D02-9E55-4A4AE051F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2069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01D43B5-6E3A-498A-AAEA-FD9DD364A1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6CDC01-EC73-4459-97CE-0477FA27DA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3FB289A-6AD3-4C32-BD4D-6E68D76BCC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167058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4B7BF1-16A4-4793-90FF-6493A9702D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D61900-C5C0-408B-ABE4-4524DE452C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26195D-9E10-4337-B493-5D6C496703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47A0D1-D333-4B82-B446-AEC0D756B5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E9458B6-CD13-484C-B75A-A89A7BFE5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91A8ED9-83A7-4222-A1B8-DE23E38BAD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16710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55D8B3-665A-4CFB-BE3A-8D92F124F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741A975-03F0-4BC2-A5EE-AC0EE67E91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BDDFEC6-C343-4937-9C9F-44800B7AA1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CE2F33-467D-4EA8-B021-7FCE3B92D1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5B0176-79DE-4B41-BAA3-72A6D13937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66BAC3-EAC5-4832-B7CB-CBA3F4FEBB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080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F691C16-DC6D-456D-9D60-0B39E477D9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C14D46-4885-4810-891B-409FAC1F2D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54A03DC-52DB-41AB-8976-05AAE3A3AD8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C9091B-F0D2-4A70-902C-9A825C98FA5F}" type="datetimeFigureOut">
              <a:rPr lang="en-GB" smtClean="0"/>
              <a:t>23/05/2022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CC3CA7E-926D-4D7F-AD19-5DE03958FCB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012AA2-8D52-4F1B-98E3-3F077CBD5A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C8720D-2A27-4F3C-A876-02FBA8FD02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42445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CCDA3-89C3-45A0-BAE4-FD22AAD2F18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299661"/>
            <a:ext cx="9144000" cy="2258678"/>
          </a:xfrm>
        </p:spPr>
        <p:txBody>
          <a:bodyPr>
            <a:normAutofit fontScale="90000"/>
          </a:bodyPr>
          <a:lstStyle/>
          <a:p>
            <a:r>
              <a:rPr lang="en-GB" sz="8900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2018</a:t>
            </a: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b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</a:br>
            <a:r>
              <a:rPr lang="en-GB" dirty="0">
                <a:solidFill>
                  <a:schemeClr val="bg1"/>
                </a:solidFill>
                <a:latin typeface="Sassoon Sans Std Medium" panose="020B0703020103030203" pitchFamily="34" charset="0"/>
              </a:rPr>
              <a:t>Phonics Screening Test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3BFFF77-ED82-43EE-9920-FF40CCEEC91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93385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63783D0-A345-4294-9477-22739E6B42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skap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8500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E9DFEC1-6758-4FF8-8C47-160F3579987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blorn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01739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7DED205-A9AE-48A0-87C9-4C3AFCBEA4A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meft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54239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EB263FE-3FD1-41C4-8F09-A0C187B4236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veems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6344709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8DA0190-7BF7-4CBB-A140-6E74AA72B9E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chop</a:t>
            </a:r>
          </a:p>
        </p:txBody>
      </p:sp>
    </p:spTree>
    <p:extLst>
      <p:ext uri="{BB962C8B-B14F-4D97-AF65-F5344CB8AC3E}">
        <p14:creationId xmlns:p14="http://schemas.microsoft.com/office/powerpoint/2010/main" val="344976067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9EF2F2C-AC49-4CC0-8842-E88C3DE21CA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sing</a:t>
            </a:r>
          </a:p>
        </p:txBody>
      </p:sp>
    </p:spTree>
    <p:extLst>
      <p:ext uri="{BB962C8B-B14F-4D97-AF65-F5344CB8AC3E}">
        <p14:creationId xmlns:p14="http://schemas.microsoft.com/office/powerpoint/2010/main" val="176665619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690CD72-43C2-48D4-9209-D15D51E5BE0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dart</a:t>
            </a:r>
          </a:p>
        </p:txBody>
      </p:sp>
    </p:spTree>
    <p:extLst>
      <p:ext uri="{BB962C8B-B14F-4D97-AF65-F5344CB8AC3E}">
        <p14:creationId xmlns:p14="http://schemas.microsoft.com/office/powerpoint/2010/main" val="40928628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FD8FBA7-DEB6-4ED9-A5DC-68320A13789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shock</a:t>
            </a:r>
          </a:p>
        </p:txBody>
      </p:sp>
    </p:spTree>
    <p:extLst>
      <p:ext uri="{BB962C8B-B14F-4D97-AF65-F5344CB8AC3E}">
        <p14:creationId xmlns:p14="http://schemas.microsoft.com/office/powerpoint/2010/main" val="31169480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99BCD58-5D66-4EDB-B5CC-AA52AC713AE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flat</a:t>
            </a:r>
          </a:p>
        </p:txBody>
      </p:sp>
    </p:spTree>
    <p:extLst>
      <p:ext uri="{BB962C8B-B14F-4D97-AF65-F5344CB8AC3E}">
        <p14:creationId xmlns:p14="http://schemas.microsoft.com/office/powerpoint/2010/main" val="26453439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CCF1EF7-7B12-4BE7-83E6-EF5AE06F7E9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skill</a:t>
            </a:r>
          </a:p>
        </p:txBody>
      </p:sp>
    </p:spTree>
    <p:extLst>
      <p:ext uri="{BB962C8B-B14F-4D97-AF65-F5344CB8AC3E}">
        <p14:creationId xmlns:p14="http://schemas.microsoft.com/office/powerpoint/2010/main" val="42727680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2E6EE3E-0062-4012-AC59-345AE16D21C8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reb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69447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0A0149D-4E21-41BB-A555-E6F9941A247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gift</a:t>
            </a:r>
          </a:p>
        </p:txBody>
      </p:sp>
    </p:spTree>
    <p:extLst>
      <p:ext uri="{BB962C8B-B14F-4D97-AF65-F5344CB8AC3E}">
        <p14:creationId xmlns:p14="http://schemas.microsoft.com/office/powerpoint/2010/main" val="9189172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7169C15-81D5-45C0-BDDA-F88C536CF0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coins</a:t>
            </a:r>
          </a:p>
        </p:txBody>
      </p:sp>
    </p:spTree>
    <p:extLst>
      <p:ext uri="{BB962C8B-B14F-4D97-AF65-F5344CB8AC3E}">
        <p14:creationId xmlns:p14="http://schemas.microsoft.com/office/powerpoint/2010/main" val="188727213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FA67536-2589-4D26-B230-22DAE03E890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var</a:t>
            </a:r>
          </a:p>
        </p:txBody>
      </p:sp>
    </p:spTree>
    <p:extLst>
      <p:ext uri="{BB962C8B-B14F-4D97-AF65-F5344CB8AC3E}">
        <p14:creationId xmlns:p14="http://schemas.microsoft.com/office/powerpoint/2010/main" val="2593327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F565A84-F8DB-42D1-AE26-725C1A51DEA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slirt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96535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3B3F289-308A-4701-82F4-172B8ACE271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weaf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05820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40A6925-E683-40BC-8197-343C00C12033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pobe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411368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158AD7A-C140-49B9-ABB0-F423AA2D81C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flisp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75422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791A3B6-F087-4C9A-BCA5-2503719F89F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braint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026941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12B6056-2DB3-446B-A9B1-70EADA665C3F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scrid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501126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CC9EE0E1-2EE6-46BF-AC9A-9A1BF28EE8E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splote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8853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0C5511C-28EB-4243-B903-54B44AE0E50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wup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4653199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095A85A-664B-4F00-B540-A627A18B97E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twice</a:t>
            </a:r>
          </a:p>
        </p:txBody>
      </p:sp>
    </p:spTree>
    <p:extLst>
      <p:ext uri="{BB962C8B-B14F-4D97-AF65-F5344CB8AC3E}">
        <p14:creationId xmlns:p14="http://schemas.microsoft.com/office/powerpoint/2010/main" val="156647540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18F2113-0437-466F-AE19-518D781CAA7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gloom</a:t>
            </a:r>
          </a:p>
        </p:txBody>
      </p:sp>
    </p:spTree>
    <p:extLst>
      <p:ext uri="{BB962C8B-B14F-4D97-AF65-F5344CB8AC3E}">
        <p14:creationId xmlns:p14="http://schemas.microsoft.com/office/powerpoint/2010/main" val="3597286389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5D482E1-F999-4CB9-837D-4EA000DA75B5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turn</a:t>
            </a:r>
          </a:p>
        </p:txBody>
      </p:sp>
    </p:spTree>
    <p:extLst>
      <p:ext uri="{BB962C8B-B14F-4D97-AF65-F5344CB8AC3E}">
        <p14:creationId xmlns:p14="http://schemas.microsoft.com/office/powerpoint/2010/main" val="21562737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23F856C-337C-4E0D-9922-C59F86A70B21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mode</a:t>
            </a:r>
          </a:p>
        </p:txBody>
      </p:sp>
    </p:spTree>
    <p:extLst>
      <p:ext uri="{BB962C8B-B14F-4D97-AF65-F5344CB8AC3E}">
        <p14:creationId xmlns:p14="http://schemas.microsoft.com/office/powerpoint/2010/main" val="108975009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26A7D4E-92C6-4AD0-B20D-36D4880B186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blast</a:t>
            </a:r>
          </a:p>
        </p:txBody>
      </p:sp>
    </p:spTree>
    <p:extLst>
      <p:ext uri="{BB962C8B-B14F-4D97-AF65-F5344CB8AC3E}">
        <p14:creationId xmlns:p14="http://schemas.microsoft.com/office/powerpoint/2010/main" val="346939612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3E95F679-5981-4648-A98B-99C19E099EF4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groans</a:t>
            </a:r>
          </a:p>
        </p:txBody>
      </p:sp>
    </p:spTree>
    <p:extLst>
      <p:ext uri="{BB962C8B-B14F-4D97-AF65-F5344CB8AC3E}">
        <p14:creationId xmlns:p14="http://schemas.microsoft.com/office/powerpoint/2010/main" val="227941840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142BA354-A7B4-4280-8CCB-E6BB45704879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spray</a:t>
            </a:r>
          </a:p>
        </p:txBody>
      </p:sp>
    </p:spTree>
    <p:extLst>
      <p:ext uri="{BB962C8B-B14F-4D97-AF65-F5344CB8AC3E}">
        <p14:creationId xmlns:p14="http://schemas.microsoft.com/office/powerpoint/2010/main" val="162332536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A106AC1B-4F31-40D8-8353-6A082CFDC5E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strike</a:t>
            </a:r>
          </a:p>
        </p:txBody>
      </p:sp>
    </p:spTree>
    <p:extLst>
      <p:ext uri="{BB962C8B-B14F-4D97-AF65-F5344CB8AC3E}">
        <p14:creationId xmlns:p14="http://schemas.microsoft.com/office/powerpoint/2010/main" val="340053420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5A50ACFA-9744-46CB-A68E-95512A51C35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delay</a:t>
            </a:r>
          </a:p>
        </p:txBody>
      </p:sp>
    </p:spTree>
    <p:extLst>
      <p:ext uri="{BB962C8B-B14F-4D97-AF65-F5344CB8AC3E}">
        <p14:creationId xmlns:p14="http://schemas.microsoft.com/office/powerpoint/2010/main" val="303357759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B352C651-637D-4F1F-B24F-2ADEB438F48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modern</a:t>
            </a:r>
          </a:p>
        </p:txBody>
      </p:sp>
    </p:spTree>
    <p:extLst>
      <p:ext uri="{BB962C8B-B14F-4D97-AF65-F5344CB8AC3E}">
        <p14:creationId xmlns:p14="http://schemas.microsoft.com/office/powerpoint/2010/main" val="8012250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F484B14-54F7-4178-883B-789B42B261DA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jub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9436852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saucers</a:t>
            </a:r>
          </a:p>
        </p:txBody>
      </p:sp>
    </p:spTree>
    <p:extLst>
      <p:ext uri="{BB962C8B-B14F-4D97-AF65-F5344CB8AC3E}">
        <p14:creationId xmlns:p14="http://schemas.microsoft.com/office/powerpoint/2010/main" val="109759316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7FF50224-FA30-4A47-AEE3-490CF8803FBE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>
                <a:latin typeface="Sassoon Sans Slope Std Medium" panose="020B07030201030A0203" pitchFamily="34" charset="0"/>
              </a:rPr>
              <a:t>charming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8408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77F5E0A-E406-4A41-AC74-62DCE0ACFF10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>
                <a:latin typeface="Sassoon Sans Slope Std Medium" panose="020B07030201030A0203" pitchFamily="34" charset="0"/>
              </a:rPr>
              <a:t>eps</a:t>
            </a:r>
          </a:p>
        </p:txBody>
      </p:sp>
    </p:spTree>
    <p:extLst>
      <p:ext uri="{BB962C8B-B14F-4D97-AF65-F5344CB8AC3E}">
        <p14:creationId xmlns:p14="http://schemas.microsoft.com/office/powerpoint/2010/main" val="6022233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9BB6F5AF-C4A7-48F2-B222-936C539831FD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vuss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2019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D3B00424-620A-4FEC-8EB6-68952E69E9C7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quop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146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6ADB9CB3-DC54-4B9F-B81D-067C782F2222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zook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1118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437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9833890-A642-43FF-B9BC-7A57F733F18C}"/>
              </a:ext>
            </a:extLst>
          </p:cNvPr>
          <p:cNvSpPr/>
          <p:nvPr/>
        </p:nvSpPr>
        <p:spPr>
          <a:xfrm>
            <a:off x="1290387" y="1720516"/>
            <a:ext cx="9906000" cy="3416968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354C1D-0E75-4C52-AC29-0756497863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52059" y="6120062"/>
            <a:ext cx="2909598" cy="593558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D903FAF0-AC0B-4866-8567-CDAD6BEEBE75}"/>
              </a:ext>
            </a:extLst>
          </p:cNvPr>
          <p:cNvSpPr txBox="1"/>
          <p:nvPr/>
        </p:nvSpPr>
        <p:spPr>
          <a:xfrm>
            <a:off x="876300" y="2459504"/>
            <a:ext cx="104394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0" dirty="0" err="1">
                <a:latin typeface="Sassoon Sans Slope Std Medium" panose="020B07030201030A0203" pitchFamily="34" charset="0"/>
              </a:rPr>
              <a:t>chack</a:t>
            </a:r>
            <a:endParaRPr lang="en-GB" sz="12000" dirty="0">
              <a:latin typeface="Sassoon Sans Slope Std Medium" panose="020B07030201030A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98823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46</Words>
  <Application>Microsoft Office PowerPoint</Application>
  <PresentationFormat>Widescreen</PresentationFormat>
  <Paragraphs>41</Paragraphs>
  <Slides>41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47" baseType="lpstr">
      <vt:lpstr>Arial</vt:lpstr>
      <vt:lpstr>Calibri</vt:lpstr>
      <vt:lpstr>Calibri Light</vt:lpstr>
      <vt:lpstr>Sassoon Sans Slope Std Medium</vt:lpstr>
      <vt:lpstr>Sassoon Sans Std Medium</vt:lpstr>
      <vt:lpstr>Office Theme</vt:lpstr>
      <vt:lpstr>2018  Phonics Screening Test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2012 Phonics Screening Test</dc:title>
  <dc:creator>Exam Ninja</dc:creator>
  <cp:lastModifiedBy>Joshua Geake</cp:lastModifiedBy>
  <cp:revision>10</cp:revision>
  <dcterms:created xsi:type="dcterms:W3CDTF">2022-05-20T10:20:50Z</dcterms:created>
  <dcterms:modified xsi:type="dcterms:W3CDTF">2022-05-23T16:09:22Z</dcterms:modified>
</cp:coreProperties>
</file>