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2018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skap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blorn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meft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veems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chop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sing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dart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shock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flat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skill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reb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gift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coins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var</a:t>
            </a: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slirt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weaf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pobe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flisp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braint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scrid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splote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wup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twice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gloom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turn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mode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blast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groans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spray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strike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delay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modern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jub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saucers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>
                <a:latin typeface="Sassoon Sans Slope Std Medium" panose="020B07030201030A0203" pitchFamily="34" charset="0"/>
              </a:rPr>
              <a:t>charming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08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eps</a:t>
            </a: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vuss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zook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chack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2018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2022-05-23T16:09:22Z</dcterms:modified>
</cp:coreProperties>
</file>