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2019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blem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drell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fusp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quisk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shop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yell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peel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check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plug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sweep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sut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soft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yards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vaw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meast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waib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zome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brend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throst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stret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spraw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yad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few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fried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beak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cute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crust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trails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strip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scraps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label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vanish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dop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blossom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thankful</a:t>
            </a:r>
          </a:p>
        </p:txBody>
      </p:sp>
    </p:spTree>
    <p:extLst>
      <p:ext uri="{BB962C8B-B14F-4D97-AF65-F5344CB8AC3E}">
        <p14:creationId xmlns:p14="http://schemas.microsoft.com/office/powerpoint/2010/main" val="389843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uct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meck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shig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joil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chort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2019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2022-05-23T16:12:52Z</dcterms:modified>
</cp:coreProperties>
</file>