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9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98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2022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grux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smung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nesk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foint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thud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hang</a:t>
            </a:r>
          </a:p>
        </p:txBody>
      </p:sp>
    </p:spTree>
    <p:extLst>
      <p:ext uri="{BB962C8B-B14F-4D97-AF65-F5344CB8AC3E}">
        <p14:creationId xmlns:p14="http://schemas.microsoft.com/office/powerpoint/2010/main" val="701741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coin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shell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twig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flick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bem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vest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horns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vair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cloat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tirt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whike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plunt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flards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spran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splew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dax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globe</a:t>
            </a: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teams</a:t>
            </a:r>
          </a:p>
        </p:txBody>
      </p:sp>
    </p:spTree>
    <p:extLst>
      <p:ext uri="{BB962C8B-B14F-4D97-AF65-F5344CB8AC3E}">
        <p14:creationId xmlns:p14="http://schemas.microsoft.com/office/powerpoint/2010/main" val="6295053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bowl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chase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print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clouds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spree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stroke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visit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fabric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kig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trapeze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concrete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eld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besh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quab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barp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chell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2022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11</cp:revision>
  <dcterms:created xsi:type="dcterms:W3CDTF">2022-05-20T10:20:50Z</dcterms:created>
  <dcterms:modified xsi:type="dcterms:W3CDTF">2022-08-16T15:42:33Z</dcterms:modified>
</cp:coreProperties>
</file>