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9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8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2023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trun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glork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deebs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remp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deebs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chip</a:t>
            </a:r>
          </a:p>
        </p:txBody>
      </p:sp>
    </p:spTree>
    <p:extLst>
      <p:ext uri="{BB962C8B-B14F-4D97-AF65-F5344CB8AC3E}">
        <p14:creationId xmlns:p14="http://schemas.microsoft.com/office/powerpoint/2010/main" val="701741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hill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jars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shack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twin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fod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crack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tuft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ports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jer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drave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teap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phibe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slimp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craint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splet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bep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strave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boy</a:t>
            </a:r>
          </a:p>
        </p:txBody>
      </p:sp>
    </p:spTree>
    <p:extLst>
      <p:ext uri="{BB962C8B-B14F-4D97-AF65-F5344CB8AC3E}">
        <p14:creationId xmlns:p14="http://schemas.microsoft.com/office/powerpoint/2010/main" val="6295053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scoop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foam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white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swept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dreams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scrap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strike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elbow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zat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sequins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whirling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ult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heng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shob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farn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chesh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2023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14</cp:revision>
  <dcterms:created xsi:type="dcterms:W3CDTF">2022-05-20T10:20:50Z</dcterms:created>
  <dcterms:modified xsi:type="dcterms:W3CDTF">2023-09-21T14:25:40Z</dcterms:modified>
</cp:coreProperties>
</file>