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97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2024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brop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sleen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sint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doilt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shin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fang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sort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chill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fled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speck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nop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ramp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corns</a:t>
            </a: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bew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clune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baup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4312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cheve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blenk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froast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scrup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sprace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yim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bar</a:t>
            </a: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sneak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curl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doze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plank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shrimp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split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stripe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relay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ending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zeg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dolphin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crackers</a:t>
            </a:r>
          </a:p>
        </p:txBody>
      </p:sp>
    </p:spTree>
    <p:extLst>
      <p:ext uri="{BB962C8B-B14F-4D97-AF65-F5344CB8AC3E}">
        <p14:creationId xmlns:p14="http://schemas.microsoft.com/office/powerpoint/2010/main" val="1097593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ild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jick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sheb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deeg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quish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2024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11</cp:revision>
  <dcterms:created xsi:type="dcterms:W3CDTF">2022-05-20T10:20:50Z</dcterms:created>
  <dcterms:modified xsi:type="dcterms:W3CDTF">2024-06-25T13:37:41Z</dcterms:modified>
</cp:coreProperties>
</file>