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5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79" r:id="rId36"/>
    <p:sldId id="280" r:id="rId37"/>
    <p:sldId id="281" r:id="rId38"/>
    <p:sldId id="282" r:id="rId39"/>
    <p:sldId id="283" r:id="rId40"/>
    <p:sldId id="284" r:id="rId41"/>
    <p:sldId id="285" r:id="rId42"/>
    <p:sldId id="286" r:id="rId43"/>
    <p:sldId id="287" r:id="rId44"/>
    <p:sldId id="288" r:id="rId45"/>
    <p:sldId id="289" r:id="rId46"/>
    <p:sldId id="290" r:id="rId47"/>
    <p:sldId id="291" r:id="rId48"/>
    <p:sldId id="292" r:id="rId49"/>
    <p:sldId id="293" r:id="rId50"/>
    <p:sldId id="294" r:id="rId51"/>
    <p:sldId id="295" r:id="rId52"/>
    <p:sldId id="296" r:id="rId5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slide" Target="slides/slide12.xml"/><Relationship Id="rId25" Type="http://schemas.openxmlformats.org/officeDocument/2006/relationships/slide" Target="slides/slide13.xml"/><Relationship Id="rId26" Type="http://schemas.openxmlformats.org/officeDocument/2006/relationships/slide" Target="slides/slide14.xml"/><Relationship Id="rId27" Type="http://schemas.openxmlformats.org/officeDocument/2006/relationships/slide" Target="slides/slide15.xml"/><Relationship Id="rId28" Type="http://schemas.openxmlformats.org/officeDocument/2006/relationships/slide" Target="slides/slide16.xml"/><Relationship Id="rId29" Type="http://schemas.openxmlformats.org/officeDocument/2006/relationships/slide" Target="slides/slide17.xml"/><Relationship Id="rId30" Type="http://schemas.openxmlformats.org/officeDocument/2006/relationships/slide" Target="slides/slide18.xml"/><Relationship Id="rId31" Type="http://schemas.openxmlformats.org/officeDocument/2006/relationships/slide" Target="slides/slide19.xml"/><Relationship Id="rId32" Type="http://schemas.openxmlformats.org/officeDocument/2006/relationships/slide" Target="slides/slide20.xml"/><Relationship Id="rId33" Type="http://schemas.openxmlformats.org/officeDocument/2006/relationships/slide" Target="slides/slide21.xml"/><Relationship Id="rId34" Type="http://schemas.openxmlformats.org/officeDocument/2006/relationships/slide" Target="slides/slide22.xml"/><Relationship Id="rId35" Type="http://schemas.openxmlformats.org/officeDocument/2006/relationships/slide" Target="slides/slide23.xml"/><Relationship Id="rId36" Type="http://schemas.openxmlformats.org/officeDocument/2006/relationships/slide" Target="slides/slide24.xml"/><Relationship Id="rId37" Type="http://schemas.openxmlformats.org/officeDocument/2006/relationships/slide" Target="slides/slide25.xml"/><Relationship Id="rId38" Type="http://schemas.openxmlformats.org/officeDocument/2006/relationships/slide" Target="slides/slide26.xml"/><Relationship Id="rId39" Type="http://schemas.openxmlformats.org/officeDocument/2006/relationships/slide" Target="slides/slide27.xml"/><Relationship Id="rId40" Type="http://schemas.openxmlformats.org/officeDocument/2006/relationships/slide" Target="slides/slide28.xml"/><Relationship Id="rId41" Type="http://schemas.openxmlformats.org/officeDocument/2006/relationships/slide" Target="slides/slide29.xml"/><Relationship Id="rId42" Type="http://schemas.openxmlformats.org/officeDocument/2006/relationships/slide" Target="slides/slide30.xml"/><Relationship Id="rId43" Type="http://schemas.openxmlformats.org/officeDocument/2006/relationships/slide" Target="slides/slide31.xml"/><Relationship Id="rId44" Type="http://schemas.openxmlformats.org/officeDocument/2006/relationships/slide" Target="slides/slide32.xml"/><Relationship Id="rId45" Type="http://schemas.openxmlformats.org/officeDocument/2006/relationships/slide" Target="slides/slide33.xml"/><Relationship Id="rId46" Type="http://schemas.openxmlformats.org/officeDocument/2006/relationships/slide" Target="slides/slide34.xml"/><Relationship Id="rId47" Type="http://schemas.openxmlformats.org/officeDocument/2006/relationships/slide" Target="slides/slide35.xml"/><Relationship Id="rId48" Type="http://schemas.openxmlformats.org/officeDocument/2006/relationships/slide" Target="slides/slide36.xml"/><Relationship Id="rId49" Type="http://schemas.openxmlformats.org/officeDocument/2006/relationships/slide" Target="slides/slide37.xml"/><Relationship Id="rId50" Type="http://schemas.openxmlformats.org/officeDocument/2006/relationships/slide" Target="slides/slide38.xml"/><Relationship Id="rId51" Type="http://schemas.openxmlformats.org/officeDocument/2006/relationships/slide" Target="slides/slide39.xml"/><Relationship Id="rId52" Type="http://schemas.openxmlformats.org/officeDocument/2006/relationships/slide" Target="slides/slide40.xml"/><Relationship Id="rId53" Type="http://schemas.openxmlformats.org/officeDocument/2006/relationships/slide" Target="slides/slide41.xml"/><Relationship Id="rId5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9E3837-DEF6-4548-B05A-F8A8AEDF76C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99A77E0D-CCB6-480F-A2B6-D1B6BA8D2F0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7BB7FEFA-4427-4E25-8F72-99F82B1E211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960C926-1D32-41EC-9247-556FC0A18AD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D256C67-C1F9-4711-9D6D-97FE60FDE1F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397B9D46-1F7B-48AC-B7B0-F8D08CB16B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FD9046F1-8FEE-4478-BC6E-3B78030865C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1824D679-2A99-4DA1-8102-88BFDFC455A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0AFDAC61-BDC4-4E45-977C-91A10AA5AA4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688AA061-2B9C-47E4-9C4A-BBF53CB5C77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252B873A-FCCA-41C4-B416-DEC290E957B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US" sz="6000" spc="-1" strike="noStrike">
                <a:solidFill>
                  <a:schemeClr val="dk1"/>
                </a:solidFill>
                <a:latin typeface="Calibri Light"/>
              </a:rPr>
              <a:t>Click to edit Master title style</a:t>
            </a:r>
            <a:endParaRPr b="0" lang="en-US" sz="6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46B8828-6229-4D84-829A-4738613B7349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Click to edit the outline text format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Second Outline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Third Outline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Fourth Outline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pc="-1" strike="noStrike">
                <a:solidFill>
                  <a:schemeClr val="dk1"/>
                </a:solidFill>
                <a:latin typeface="Calibri Light"/>
              </a:rPr>
              <a:t>Click to edit Master title style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9876833-A1A4-447F-9699-35718796D711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pc="-1" strike="noStrike">
                <a:solidFill>
                  <a:schemeClr val="dk1"/>
                </a:solidFill>
                <a:latin typeface="Calibri Light"/>
              </a:rPr>
              <a:t>Click to edit Master title style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Second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Third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Fourth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Fifth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Sixth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dk1"/>
                </a:solidFill>
                <a:latin typeface="Calibri"/>
              </a:rPr>
              <a:t>Seventh Outline Level</a:t>
            </a:r>
            <a:endParaRPr b="0" lang="en-US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B4C67CF-B279-444D-BBE0-8D6D47A68E48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5EFC6D4-C094-4FFC-8689-79A31ABEFC41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E7A8E8F-A381-417F-A870-D4B4171DE196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76C5A2B-98DC-49C9-9B75-328D6D9F6372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6000" spc="-1" strike="noStrike">
                <a:solidFill>
                  <a:schemeClr val="dk1"/>
                </a:solidFill>
                <a:latin typeface="Calibri Light"/>
              </a:rPr>
              <a:t>Click to edit Master title style</a:t>
            </a:r>
            <a:endParaRPr b="0" lang="en-US" sz="60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Edit Master text styles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30CF69D-7567-4170-8C30-F26B2537D3A6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D4DC96F-486B-4CFF-A8F5-F2E669F0998C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Edit Master text styles</a:t>
            </a:r>
            <a:endParaRPr b="0" lang="en-US" sz="2800" spc="-1" strike="noStrike">
              <a:solidFill>
                <a:schemeClr val="dk1"/>
              </a:solidFill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chemeClr val="dk1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chemeClr val="dk1"/>
              </a:solidFill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chemeClr val="dk1"/>
              </a:solidFill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0090121-DF7F-41EE-9EE1-482CA7C064EE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6232E48-7A54-4D67-A11E-F3FDCB509121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7B0D70E-A0CE-46BD-8E99-3FD00C78ED21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523880" y="2299680"/>
            <a:ext cx="9143640" cy="2258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74988"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GB" sz="8900" spc="-1" strike="noStrike">
                <a:solidFill>
                  <a:schemeClr val="lt1"/>
                </a:solidFill>
                <a:latin typeface="Sassoon Sans Std Medium"/>
              </a:rPr>
              <a:t>2025</a:t>
            </a:r>
            <a:br>
              <a:rPr sz="6000"/>
            </a:br>
            <a:br>
              <a:rPr sz="6000"/>
            </a:br>
            <a:r>
              <a:rPr b="0" lang="en-GB" sz="6000" spc="-1" strike="noStrike">
                <a:solidFill>
                  <a:schemeClr val="lt1"/>
                </a:solidFill>
                <a:latin typeface="Sassoon Sans Std Medium"/>
              </a:rPr>
              <a:t>Phonics Screening Test</a:t>
            </a:r>
            <a:endParaRPr b="0" lang="en-US" sz="60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67" name="Picture 4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3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94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clen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6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97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stizz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9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00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pult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2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03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heeft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5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06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quiz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8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09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sell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1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12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form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4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15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shark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7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18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snip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0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21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clang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9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70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dup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3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24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bunk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6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27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boils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9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30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jigh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2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33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saunt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5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36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virp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8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39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phope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1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42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sleft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4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45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thresk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7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48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spleg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0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51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strume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2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73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hib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3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54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pie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6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57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found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9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60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boom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2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63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shake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5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66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spelt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8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69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floats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71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72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scrub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74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75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scribe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77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78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delay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80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81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statue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5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76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gox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83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84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counter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86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187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grateful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8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79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ags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82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yech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4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85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quog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7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88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loip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43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: Rounded Corners 5"/>
          <p:cNvSpPr/>
          <p:nvPr/>
        </p:nvSpPr>
        <p:spPr>
          <a:xfrm>
            <a:off x="1290240" y="1720440"/>
            <a:ext cx="9905760" cy="341676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0" name="Picture 3" descr=""/>
          <p:cNvPicPr/>
          <p:nvPr/>
        </p:nvPicPr>
        <p:blipFill>
          <a:blip r:embed="rId1"/>
          <a:stretch/>
        </p:blipFill>
        <p:spPr>
          <a:xfrm>
            <a:off x="9151920" y="6120000"/>
            <a:ext cx="2909160" cy="593280"/>
          </a:xfrm>
          <a:prstGeom prst="rect">
            <a:avLst/>
          </a:prstGeom>
          <a:ln w="0">
            <a:noFill/>
          </a:ln>
        </p:spPr>
      </p:pic>
      <p:sp>
        <p:nvSpPr>
          <p:cNvPr id="91" name="TextBox 4"/>
          <p:cNvSpPr/>
          <p:nvPr/>
        </p:nvSpPr>
        <p:spPr>
          <a:xfrm>
            <a:off x="876240" y="2459520"/>
            <a:ext cx="1043892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0" spc="-1" strike="noStrike">
                <a:solidFill>
                  <a:schemeClr val="dk1"/>
                </a:solidFill>
                <a:latin typeface="Sassoon Sans Slope Std Medium"/>
              </a:rPr>
              <a:t>chuss</a:t>
            </a:r>
            <a:endParaRPr b="0" lang="en-US" sz="1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Application>LibreOffice/24.2.7.2$Linux_X86_64 LibreOffice_project/420$Build-2</Application>
  <AppVersion>15.0000</AppVersion>
  <Words>46</Words>
  <Paragraphs>41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2022-05-20T10:20:50Z</dcterms:created>
  <dc:creator>Exam Ninja</dc:creator>
  <dc:description/>
  <dc:language>en-US</dc:language>
  <cp:lastModifiedBy/>
  <dcterms:modified xsi:type="dcterms:W3CDTF">2026-06-01T14:03:56Z</dcterms:modified>
  <cp:revision>13</cp:revision>
  <dc:subject/>
  <dc:title>2012 Phonics Screening Test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41</vt:i4>
  </property>
</Properties>
</file>