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33" Type="http://schemas.openxmlformats.org/officeDocument/2006/relationships/slide" Target="slides/slide21.xml"/><Relationship Id="rId34" Type="http://schemas.openxmlformats.org/officeDocument/2006/relationships/slide" Target="slides/slide22.xml"/><Relationship Id="rId35" Type="http://schemas.openxmlformats.org/officeDocument/2006/relationships/slide" Target="slides/slide23.xml"/><Relationship Id="rId36" Type="http://schemas.openxmlformats.org/officeDocument/2006/relationships/slide" Target="slides/slide24.xml"/><Relationship Id="rId37" Type="http://schemas.openxmlformats.org/officeDocument/2006/relationships/slide" Target="slides/slide25.xml"/><Relationship Id="rId38" Type="http://schemas.openxmlformats.org/officeDocument/2006/relationships/slide" Target="slides/slide26.xml"/><Relationship Id="rId39" Type="http://schemas.openxmlformats.org/officeDocument/2006/relationships/slide" Target="slides/slide27.xml"/><Relationship Id="rId40" Type="http://schemas.openxmlformats.org/officeDocument/2006/relationships/slide" Target="slides/slide28.xml"/><Relationship Id="rId41" Type="http://schemas.openxmlformats.org/officeDocument/2006/relationships/slide" Target="slides/slide29.xml"/><Relationship Id="rId42" Type="http://schemas.openxmlformats.org/officeDocument/2006/relationships/slide" Target="slides/slide30.xml"/><Relationship Id="rId43" Type="http://schemas.openxmlformats.org/officeDocument/2006/relationships/slide" Target="slides/slide31.xml"/><Relationship Id="rId44" Type="http://schemas.openxmlformats.org/officeDocument/2006/relationships/slide" Target="slides/slide32.xml"/><Relationship Id="rId45" Type="http://schemas.openxmlformats.org/officeDocument/2006/relationships/slide" Target="slides/slide33.xml"/><Relationship Id="rId46" Type="http://schemas.openxmlformats.org/officeDocument/2006/relationships/slide" Target="slides/slide34.xml"/><Relationship Id="rId47" Type="http://schemas.openxmlformats.org/officeDocument/2006/relationships/slide" Target="slides/slide35.xml"/><Relationship Id="rId48" Type="http://schemas.openxmlformats.org/officeDocument/2006/relationships/slide" Target="slides/slide36.xml"/><Relationship Id="rId49" Type="http://schemas.openxmlformats.org/officeDocument/2006/relationships/slide" Target="slides/slide37.xml"/><Relationship Id="rId50" Type="http://schemas.openxmlformats.org/officeDocument/2006/relationships/slide" Target="slides/slide38.xml"/><Relationship Id="rId51" Type="http://schemas.openxmlformats.org/officeDocument/2006/relationships/slide" Target="slides/slide39.xml"/><Relationship Id="rId52" Type="http://schemas.openxmlformats.org/officeDocument/2006/relationships/slide" Target="slides/slide40.xml"/><Relationship Id="rId53" Type="http://schemas.openxmlformats.org/officeDocument/2006/relationships/slide" Target="slides/slide41.xml"/><Relationship Id="rId5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8F51DC-0FA6-4C53-A448-CA655D7721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468B3EED-A7E2-4AF2-9F11-81D1F65F47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A98C83E1-0C09-4C17-86C0-A37F8566F95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E44C3F1-5B90-4D39-A15A-E389E67C03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983D94C-BA6D-4D90-A7D8-EAE5D36F20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5C8617D-7FD5-4316-8492-FC77702CB9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D0D9304-8ADE-4C32-A281-EC5B9DDF7D5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4D1EE091-EF9B-405C-A64B-48429A432F7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96EF977F-59B1-45C2-A6C4-3FE5F435864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385818FE-FA46-47B0-AEDE-0176B69C05F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24C012E1-4D13-480D-842D-F717B0AD8E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6EDB2C5-6D2C-4920-9042-97D0761D721E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DE22AB9-1A71-4AEF-97CE-30EA2CE4573B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68D6827-D901-49E1-BA36-DCC2B545358E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616243-B121-4F9A-ABE8-BFB0AB6B12D8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8C1C6D-0260-4B0F-A179-F14BA14023AC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F04F8A5-A1D7-4E06-A249-120E17FA0E5E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876E610-58F1-4E60-B089-F6D7FACC29F0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07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07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5555975-6FC4-47ED-B249-248A1A84450B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43395AA-8BB6-4B86-854E-B97101E9A049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EE25018-DA94-4AE8-84A1-649114E8ABB9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31016D5-D5F5-4417-9305-1398C114AC35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2299680"/>
            <a:ext cx="9143280" cy="22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75000"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GB" sz="8900" spc="-1" strike="noStrike">
                <a:solidFill>
                  <a:schemeClr val="lt1"/>
                </a:solidFill>
                <a:latin typeface="Sassoon Sans Std Medium"/>
              </a:rPr>
              <a:t>2026</a:t>
            </a:r>
            <a:br>
              <a:rPr sz="6000"/>
            </a:br>
            <a:br>
              <a:rPr sz="6000"/>
            </a:br>
            <a:r>
              <a:rPr b="0" lang="en-GB" sz="6000" spc="-1" strike="noStrike">
                <a:solidFill>
                  <a:schemeClr val="lt1"/>
                </a:solidFill>
                <a:latin typeface="Sassoon Sans Std Medium"/>
              </a:rPr>
              <a:t>Phonics Screening Test</a:t>
            </a:r>
            <a:endParaRPr b="0" lang="en-US" sz="60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50" name="Picture 4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77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skop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80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crort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83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zint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86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veest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89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shed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92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lock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95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foot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98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chess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01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clip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04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drill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53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jad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07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junk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10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quilt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13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jair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16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plute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19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yurp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22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phime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25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grusp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28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gloast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31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splace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34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scrant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56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kib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37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low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40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clean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43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dirt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46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theme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49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craft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52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grains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55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scram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58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splits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61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eaten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64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orbits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59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tep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67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kicking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: Rounded Corners 1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9" name="Picture 2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170" name="TextBox 2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smoother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62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ips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65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vaff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68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qued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71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dorl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: Rounded Corners 5"/>
          <p:cNvSpPr/>
          <p:nvPr/>
        </p:nvSpPr>
        <p:spPr>
          <a:xfrm>
            <a:off x="1290240" y="1720440"/>
            <a:ext cx="9905400" cy="3416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8800" cy="592920"/>
          </a:xfrm>
          <a:prstGeom prst="rect">
            <a:avLst/>
          </a:prstGeom>
          <a:ln w="0">
            <a:noFill/>
          </a:ln>
        </p:spPr>
      </p:pic>
      <p:sp>
        <p:nvSpPr>
          <p:cNvPr id="74" name="TextBox 4"/>
          <p:cNvSpPr/>
          <p:nvPr/>
        </p:nvSpPr>
        <p:spPr>
          <a:xfrm>
            <a:off x="876240" y="2459520"/>
            <a:ext cx="104385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shars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LibreOffice/24.2.7.2$Linux_X86_64 LibreOffice_project/420$Build-2</Application>
  <AppVersion>15.0000</AppVersion>
  <Words>46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2022-05-20T10:20:50Z</dcterms:created>
  <dc:creator>Exam Ninja</dc:creator>
  <dc:description/>
  <dc:language>en-US</dc:language>
  <cp:lastModifiedBy/>
  <dcterms:modified xsi:type="dcterms:W3CDTF">2026-06-30T16:09:45Z</dcterms:modified>
  <cp:revision>15</cp:revision>
  <dc:subject/>
  <dc:title>2012 Phonics Screening Test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41</vt:i4>
  </property>
</Properties>
</file>